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0" r:id="rId4"/>
    <p:sldId id="262" r:id="rId5"/>
    <p:sldId id="261" r:id="rId6"/>
    <p:sldId id="25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981" autoAdjust="0"/>
  </p:normalViewPr>
  <p:slideViewPr>
    <p:cSldViewPr snapToGrid="0">
      <p:cViewPr varScale="1">
        <p:scale>
          <a:sx n="65" d="100"/>
          <a:sy n="65"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1371D-5667-455A-AEC6-9854494F3B19}" type="datetimeFigureOut">
              <a:rPr lang="fr-FR" smtClean="0"/>
              <a:t>24/01/2022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737CA-3D2B-4624-A442-BF9494A836C3}" type="slidenum">
              <a:rPr lang="fr-FR" smtClean="0"/>
              <a:t>‹N°›</a:t>
            </a:fld>
            <a:endParaRPr lang="fr-FR"/>
          </a:p>
        </p:txBody>
      </p:sp>
    </p:spTree>
    <p:extLst>
      <p:ext uri="{BB962C8B-B14F-4D97-AF65-F5344CB8AC3E}">
        <p14:creationId xmlns:p14="http://schemas.microsoft.com/office/powerpoint/2010/main" val="24299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lnSpc>
                <a:spcPct val="150000"/>
              </a:lnSpc>
              <a:buFontTx/>
              <a:buChar char="-"/>
            </a:pPr>
            <a:r>
              <a:rPr lang="fr-FR" dirty="0"/>
              <a:t>Développement d’application sans code</a:t>
            </a:r>
          </a:p>
          <a:p>
            <a:pPr marL="285750" indent="-285750">
              <a:lnSpc>
                <a:spcPct val="150000"/>
              </a:lnSpc>
              <a:buFontTx/>
              <a:buChar char="-"/>
            </a:pPr>
            <a:r>
              <a:rPr lang="fr-FR" dirty="0"/>
              <a:t>Interface entre application mobile &amp; base de données (Excel, SQL,smartsheet,GoogleSheets)</a:t>
            </a:r>
          </a:p>
          <a:p>
            <a:pPr marL="285750" indent="-285750">
              <a:lnSpc>
                <a:spcPct val="150000"/>
              </a:lnSpc>
              <a:buFontTx/>
              <a:buChar char="-"/>
            </a:pPr>
            <a:r>
              <a:rPr lang="fr-FR" dirty="0"/>
              <a:t>Utilisation sur différents supports </a:t>
            </a:r>
          </a:p>
          <a:p>
            <a:pPr marL="285750" indent="-285750">
              <a:lnSpc>
                <a:spcPct val="150000"/>
              </a:lnSpc>
              <a:buFontTx/>
              <a:buChar char="-"/>
            </a:pPr>
            <a:r>
              <a:rPr lang="fr-FR" dirty="0"/>
              <a:t>Application dans tout domaines</a:t>
            </a:r>
          </a:p>
          <a:p>
            <a:pPr marL="285750" indent="-285750">
              <a:lnSpc>
                <a:spcPct val="150000"/>
              </a:lnSpc>
              <a:buFontTx/>
              <a:buChar char="-"/>
            </a:pPr>
            <a:r>
              <a:rPr lang="fr-FR" dirty="0"/>
              <a:t>Disponible sur tout système d’exploitation</a:t>
            </a:r>
          </a:p>
          <a:p>
            <a:endParaRPr lang="fr-FR" dirty="0"/>
          </a:p>
        </p:txBody>
      </p:sp>
      <p:sp>
        <p:nvSpPr>
          <p:cNvPr id="4" name="Espace réservé du numéro de diapositive 3"/>
          <p:cNvSpPr>
            <a:spLocks noGrp="1"/>
          </p:cNvSpPr>
          <p:nvPr>
            <p:ph type="sldNum" sz="quarter" idx="5"/>
          </p:nvPr>
        </p:nvSpPr>
        <p:spPr/>
        <p:txBody>
          <a:bodyPr/>
          <a:lstStyle/>
          <a:p>
            <a:fld id="{B8E737CA-3D2B-4624-A442-BF9494A836C3}" type="slidenum">
              <a:rPr lang="fr-FR" smtClean="0"/>
              <a:t>2</a:t>
            </a:fld>
            <a:endParaRPr lang="fr-FR"/>
          </a:p>
        </p:txBody>
      </p:sp>
    </p:spTree>
    <p:extLst>
      <p:ext uri="{BB962C8B-B14F-4D97-AF65-F5344CB8AC3E}">
        <p14:creationId xmlns:p14="http://schemas.microsoft.com/office/powerpoint/2010/main" val="60401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Application d’inventaire de stock. Elle répertorie tout les articles en stock et permet de vérifier le stock actuel et son emplacement, l’historique des mouvement et effectuer des mouvement de stock. On peut aussi ajouter ou supprimer un article en stock. L’application fait le lien avec la base de données pour la modifier automatiquement</a:t>
            </a:r>
          </a:p>
        </p:txBody>
      </p:sp>
      <p:sp>
        <p:nvSpPr>
          <p:cNvPr id="4" name="Espace réservé du numéro de diapositive 3"/>
          <p:cNvSpPr>
            <a:spLocks noGrp="1"/>
          </p:cNvSpPr>
          <p:nvPr>
            <p:ph type="sldNum" sz="quarter" idx="5"/>
          </p:nvPr>
        </p:nvSpPr>
        <p:spPr/>
        <p:txBody>
          <a:bodyPr/>
          <a:lstStyle/>
          <a:p>
            <a:fld id="{B8E737CA-3D2B-4624-A442-BF9494A836C3}" type="slidenum">
              <a:rPr lang="fr-FR" smtClean="0"/>
              <a:t>3</a:t>
            </a:fld>
            <a:endParaRPr lang="fr-FR"/>
          </a:p>
        </p:txBody>
      </p:sp>
    </p:spTree>
    <p:extLst>
      <p:ext uri="{BB962C8B-B14F-4D97-AF65-F5344CB8AC3E}">
        <p14:creationId xmlns:p14="http://schemas.microsoft.com/office/powerpoint/2010/main" val="2477859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8600">
              <a:buAutoNum type="arabicPeriod"/>
            </a:pPr>
            <a:r>
              <a:rPr lang="fr-FR" dirty="0"/>
              <a:t>On choisi l’article que l’on souhaite inventorier </a:t>
            </a:r>
          </a:p>
          <a:p>
            <a:pPr marL="228600" indent="-228600">
              <a:buAutoNum type="arabicPeriod"/>
            </a:pPr>
            <a:r>
              <a:rPr lang="fr-FR" dirty="0"/>
              <a:t>L’ écran suivant nous permet de consulter le stock actuel accompagné d’une description de l’article et une image. On pourrait aussi rajouter l’emplacement </a:t>
            </a:r>
          </a:p>
          <a:p>
            <a:pPr marL="228600" indent="-228600">
              <a:buAutoNum type="arabicPeriod"/>
            </a:pPr>
            <a:r>
              <a:rPr lang="fr-FR" dirty="0"/>
              <a:t>On choisi sur cet </a:t>
            </a:r>
            <a:r>
              <a:rPr lang="fr-FR" dirty="0" err="1"/>
              <a:t>ecran</a:t>
            </a:r>
            <a:r>
              <a:rPr lang="fr-FR" dirty="0"/>
              <a:t> la quantité à ajouter ou supprimer du stock </a:t>
            </a:r>
          </a:p>
          <a:p>
            <a:pPr marL="228600" indent="-228600">
              <a:buAutoNum type="arabicPeriod"/>
            </a:pPr>
            <a:r>
              <a:rPr lang="fr-FR" dirty="0"/>
              <a:t>Le mouvement apparait dans l’historique </a:t>
            </a:r>
          </a:p>
        </p:txBody>
      </p:sp>
      <p:sp>
        <p:nvSpPr>
          <p:cNvPr id="4" name="Espace réservé du numéro de diapositive 3"/>
          <p:cNvSpPr>
            <a:spLocks noGrp="1"/>
          </p:cNvSpPr>
          <p:nvPr>
            <p:ph type="sldNum" sz="quarter" idx="5"/>
          </p:nvPr>
        </p:nvSpPr>
        <p:spPr/>
        <p:txBody>
          <a:bodyPr/>
          <a:lstStyle/>
          <a:p>
            <a:fld id="{B8E737CA-3D2B-4624-A442-BF9494A836C3}" type="slidenum">
              <a:rPr lang="fr-FR" smtClean="0"/>
              <a:t>4</a:t>
            </a:fld>
            <a:endParaRPr lang="fr-FR"/>
          </a:p>
        </p:txBody>
      </p:sp>
    </p:spTree>
    <p:extLst>
      <p:ext uri="{BB962C8B-B14F-4D97-AF65-F5344CB8AC3E}">
        <p14:creationId xmlns:p14="http://schemas.microsoft.com/office/powerpoint/2010/main" val="2787833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Gratuitement : Test de l’application, créer des prototypes, jusqu’à 10 utilisateurs puis payant au moment du déploiement de la structure </a:t>
            </a:r>
          </a:p>
          <a:p>
            <a:r>
              <a:rPr lang="fr-FR" dirty="0"/>
              <a:t>$5/Mois : Fonctions basiques </a:t>
            </a:r>
          </a:p>
          <a:p>
            <a:r>
              <a:rPr lang="fr-FR" dirty="0"/>
              <a:t>$10/Mois : Fonctionnalités avancées (scan de codes barres, automatisation de certaines fonctions et sécurité avancée) </a:t>
            </a:r>
          </a:p>
          <a:p>
            <a:r>
              <a:rPr lang="fr-FR" dirty="0"/>
              <a:t>Les plans suivants nécessitent un devis personnalisé et comprennent des fonctions comme le machine </a:t>
            </a:r>
            <a:r>
              <a:rPr lang="fr-FR" dirty="0" err="1"/>
              <a:t>learning</a:t>
            </a:r>
            <a:r>
              <a:rPr lang="fr-FR" dirty="0"/>
              <a:t> et l’intelligence artificielle</a:t>
            </a:r>
          </a:p>
          <a:p>
            <a:endParaRPr lang="fr-FR" dirty="0"/>
          </a:p>
        </p:txBody>
      </p:sp>
      <p:sp>
        <p:nvSpPr>
          <p:cNvPr id="4" name="Espace réservé du numéro de diapositive 3"/>
          <p:cNvSpPr>
            <a:spLocks noGrp="1"/>
          </p:cNvSpPr>
          <p:nvPr>
            <p:ph type="sldNum" sz="quarter" idx="5"/>
          </p:nvPr>
        </p:nvSpPr>
        <p:spPr/>
        <p:txBody>
          <a:bodyPr/>
          <a:lstStyle/>
          <a:p>
            <a:fld id="{B8E737CA-3D2B-4624-A442-BF9494A836C3}" type="slidenum">
              <a:rPr lang="fr-FR" smtClean="0"/>
              <a:t>5</a:t>
            </a:fld>
            <a:endParaRPr lang="fr-FR"/>
          </a:p>
        </p:txBody>
      </p:sp>
    </p:spTree>
    <p:extLst>
      <p:ext uri="{BB962C8B-B14F-4D97-AF65-F5344CB8AC3E}">
        <p14:creationId xmlns:p14="http://schemas.microsoft.com/office/powerpoint/2010/main" val="4001865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4206C6-C3ED-47DA-A585-D9892A63F67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18B3E72-CFCD-4C35-8B5F-2F7E7D574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4DE240B-33D1-4B3C-9C9A-26E02842DA32}"/>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A862B887-AA66-4B6B-879B-0E141951B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20C34A-9E69-4ADB-A2DF-45C5FAF22885}"/>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13610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C3CEC-F909-4941-AD7F-AD5665E327D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1A49C39-029C-46BD-823F-EAC211B2BD0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3791F0-CCA0-4B1B-AC89-5AAE93D4C74F}"/>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178B12E8-66D3-454A-8F5F-0BE19ECB07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EA13E1-A283-4438-B24E-9FC647F0C147}"/>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40238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76F6C28-48F6-4DD2-ACE6-06460D84913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C50E583-AFD4-45A6-96AB-F80505B10FB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105694-D216-46A5-B024-1C4E9C52CA53}"/>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EAA3F228-680C-40C7-9F73-B9C216BB2C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B4BB45-3720-43B2-B785-4BD1864E6C45}"/>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05700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D0FB2-9C5A-4FA0-9914-344FB02949B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73545FA-7491-44C9-86F8-4C45A95559B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34E883-6E92-411E-B819-4EA62B62E61B}"/>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82C31675-B420-4AC0-B099-A0A4E4CF54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B7DD8-9B2A-4BE4-946F-84F789EA4237}"/>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282441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D8B0C-B2EE-4A48-9D2E-910607F8B0F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C5AE4A4-AB13-495F-813F-BD7FDAEDF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875F8C4-0CAD-468F-B912-0D26D8BB7615}"/>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8FB91293-43F4-4CC8-9E91-510BE63989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B4840B-C2B9-4F15-BD10-3E8264667AEC}"/>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353145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1B73A4-6276-4FF3-979D-97B5CFDC727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5F2680A-5EC5-4745-B1AA-FCF2D4F55C6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B1AC939-6A85-4C0D-9BE0-6A30B209D8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F53BEC-8F7B-4807-A6E3-6C5B38C04E85}"/>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6" name="Espace réservé du pied de page 5">
            <a:extLst>
              <a:ext uri="{FF2B5EF4-FFF2-40B4-BE49-F238E27FC236}">
                <a16:creationId xmlns:a16="http://schemas.microsoft.com/office/drawing/2014/main" id="{44FA4DB3-C06B-4A9B-81DA-F44E020F1F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742AF2B-289F-47B3-B874-458E0F4A5817}"/>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405393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0D1AFF-E60C-45CE-AD40-A03F7193CA3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8CC65F3-5AD0-4083-BBA9-401AA7597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EDF81D9-77FA-4DFD-AE89-F72281DA7B1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4662660-069E-4D92-BD8D-056995DFC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58AAFCC-8165-4BE8-87A8-78553B2C82D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52F7BE6-8D3B-40A6-A193-BDC40B19CF42}"/>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8" name="Espace réservé du pied de page 7">
            <a:extLst>
              <a:ext uri="{FF2B5EF4-FFF2-40B4-BE49-F238E27FC236}">
                <a16:creationId xmlns:a16="http://schemas.microsoft.com/office/drawing/2014/main" id="{69B79A53-EF2B-4DBC-A009-F2A01C8387E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6681D34-DE5C-4126-B882-B4FF63B16CAC}"/>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49684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106702-E1D3-4D83-AB5F-3733AAA92F6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9889395-DD1A-4790-A065-9FF6786F731F}"/>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4" name="Espace réservé du pied de page 3">
            <a:extLst>
              <a:ext uri="{FF2B5EF4-FFF2-40B4-BE49-F238E27FC236}">
                <a16:creationId xmlns:a16="http://schemas.microsoft.com/office/drawing/2014/main" id="{E72B3B9F-AA62-44C9-B5DD-8B9FF8F8621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6BF3268-5A42-4AD6-BDF3-71B8E458335F}"/>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239160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0057FF6-26A5-48F4-ADD4-6F437B3640EB}"/>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3" name="Espace réservé du pied de page 2">
            <a:extLst>
              <a:ext uri="{FF2B5EF4-FFF2-40B4-BE49-F238E27FC236}">
                <a16:creationId xmlns:a16="http://schemas.microsoft.com/office/drawing/2014/main" id="{F8D66F3C-902A-4B53-B4E1-3601D2148E2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BD0C4C0-4505-4091-90C4-1E717E7E25BE}"/>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18848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E81FF8-FA1A-4CE8-9CEC-920DB650ED3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4E25849-7132-4D0D-9894-DAB2F1A02E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42F8DC5-61DC-46C6-B029-52D7ADE88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C18F250-4027-4CAB-B3A6-6DC8D484E8B7}"/>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6" name="Espace réservé du pied de page 5">
            <a:extLst>
              <a:ext uri="{FF2B5EF4-FFF2-40B4-BE49-F238E27FC236}">
                <a16:creationId xmlns:a16="http://schemas.microsoft.com/office/drawing/2014/main" id="{BCC3FE37-593A-4454-AEC2-6D192540687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F7EEEA-8A07-4396-A3FE-78658BC7E48E}"/>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281299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3A2AAD-716B-4FF5-B35C-01134B6985F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4DB6BAE-706F-477A-B33C-0270E02B3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EC00285-D71E-4D41-B624-46602E736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7E00FA8-CC72-497C-AE3E-72B11253C0C6}"/>
              </a:ext>
            </a:extLst>
          </p:cNvPr>
          <p:cNvSpPr>
            <a:spLocks noGrp="1"/>
          </p:cNvSpPr>
          <p:nvPr>
            <p:ph type="dt" sz="half" idx="10"/>
          </p:nvPr>
        </p:nvSpPr>
        <p:spPr/>
        <p:txBody>
          <a:bodyPr/>
          <a:lstStyle/>
          <a:p>
            <a:fld id="{8E412840-2488-4115-AD7E-5BE1AC06BBB0}" type="datetimeFigureOut">
              <a:rPr lang="fr-FR" smtClean="0"/>
              <a:t>24/01/2022</a:t>
            </a:fld>
            <a:endParaRPr lang="fr-FR"/>
          </a:p>
        </p:txBody>
      </p:sp>
      <p:sp>
        <p:nvSpPr>
          <p:cNvPr id="6" name="Espace réservé du pied de page 5">
            <a:extLst>
              <a:ext uri="{FF2B5EF4-FFF2-40B4-BE49-F238E27FC236}">
                <a16:creationId xmlns:a16="http://schemas.microsoft.com/office/drawing/2014/main" id="{91038DB8-6D45-4147-A090-999D5D63CF6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6BE1CA-3EB7-4F41-9CB1-AF3AB10BBF80}"/>
              </a:ext>
            </a:extLst>
          </p:cNvPr>
          <p:cNvSpPr>
            <a:spLocks noGrp="1"/>
          </p:cNvSpPr>
          <p:nvPr>
            <p:ph type="sldNum" sz="quarter" idx="12"/>
          </p:nvPr>
        </p:nvSpPr>
        <p:spPr/>
        <p:txBody>
          <a:bodyPr/>
          <a:lstStyle/>
          <a:p>
            <a:fld id="{1C111093-1774-4A61-AE21-9CB402C26F34}" type="slidenum">
              <a:rPr lang="fr-FR" smtClean="0"/>
              <a:t>‹N°›</a:t>
            </a:fld>
            <a:endParaRPr lang="fr-FR"/>
          </a:p>
        </p:txBody>
      </p:sp>
    </p:spTree>
    <p:extLst>
      <p:ext uri="{BB962C8B-B14F-4D97-AF65-F5344CB8AC3E}">
        <p14:creationId xmlns:p14="http://schemas.microsoft.com/office/powerpoint/2010/main" val="172617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F4E917-541B-4029-8D8C-29630FA454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00300E7-AF6B-4D67-A2BF-17B79A1A60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9C9A35-16EB-4DA3-A2AC-35691402D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2840-2488-4115-AD7E-5BE1AC06BBB0}" type="datetimeFigureOut">
              <a:rPr lang="fr-FR" smtClean="0"/>
              <a:t>24/01/2022</a:t>
            </a:fld>
            <a:endParaRPr lang="fr-FR"/>
          </a:p>
        </p:txBody>
      </p:sp>
      <p:sp>
        <p:nvSpPr>
          <p:cNvPr id="5" name="Espace réservé du pied de page 4">
            <a:extLst>
              <a:ext uri="{FF2B5EF4-FFF2-40B4-BE49-F238E27FC236}">
                <a16:creationId xmlns:a16="http://schemas.microsoft.com/office/drawing/2014/main" id="{4DF80B47-7CE2-4F0F-B3B0-A01EDAE79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811C0DF-7F9B-4599-9254-085C1D0EFA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11093-1774-4A61-AE21-9CB402C26F34}" type="slidenum">
              <a:rPr lang="fr-FR" smtClean="0"/>
              <a:t>‹N°›</a:t>
            </a:fld>
            <a:endParaRPr lang="fr-FR"/>
          </a:p>
        </p:txBody>
      </p:sp>
    </p:spTree>
    <p:extLst>
      <p:ext uri="{BB962C8B-B14F-4D97-AF65-F5344CB8AC3E}">
        <p14:creationId xmlns:p14="http://schemas.microsoft.com/office/powerpoint/2010/main" val="269703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re 1">
            <a:extLst>
              <a:ext uri="{FF2B5EF4-FFF2-40B4-BE49-F238E27FC236}">
                <a16:creationId xmlns:a16="http://schemas.microsoft.com/office/drawing/2014/main" id="{CAD851E8-59AB-4725-BC3C-6F06255BD462}"/>
              </a:ext>
            </a:extLst>
          </p:cNvPr>
          <p:cNvSpPr>
            <a:spLocks noGrp="1"/>
          </p:cNvSpPr>
          <p:nvPr>
            <p:ph type="ctrTitle"/>
          </p:nvPr>
        </p:nvSpPr>
        <p:spPr>
          <a:xfrm>
            <a:off x="3204642" y="2353641"/>
            <a:ext cx="5782716" cy="2150719"/>
          </a:xfrm>
          <a:noFill/>
        </p:spPr>
        <p:txBody>
          <a:bodyPr anchor="ctr">
            <a:normAutofit/>
          </a:bodyPr>
          <a:lstStyle/>
          <a:p>
            <a:r>
              <a:rPr lang="fr-FR" sz="4800" dirty="0" err="1">
                <a:solidFill>
                  <a:srgbClr val="080808"/>
                </a:solidFill>
              </a:rPr>
              <a:t>Appsheet</a:t>
            </a:r>
            <a:endParaRPr lang="fr-FR" sz="48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6288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Espace réservé du contenu 4">
            <a:extLst>
              <a:ext uri="{FF2B5EF4-FFF2-40B4-BE49-F238E27FC236}">
                <a16:creationId xmlns:a16="http://schemas.microsoft.com/office/drawing/2014/main" id="{008E72D8-D913-4F03-B0BB-0C2A85EC64C8}"/>
              </a:ext>
            </a:extLst>
          </p:cNvPr>
          <p:cNvPicPr>
            <a:picLocks noGrp="1" noChangeAspect="1"/>
          </p:cNvPicPr>
          <p:nvPr>
            <p:ph idx="1"/>
          </p:nvPr>
        </p:nvPicPr>
        <p:blipFill>
          <a:blip r:embed="rId3"/>
          <a:stretch>
            <a:fillRect/>
          </a:stretch>
        </p:blipFill>
        <p:spPr>
          <a:xfrm>
            <a:off x="1734651" y="1426254"/>
            <a:ext cx="8722698" cy="5374011"/>
          </a:xfrm>
        </p:spPr>
      </p:pic>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ZoneTexte 18">
            <a:extLst>
              <a:ext uri="{FF2B5EF4-FFF2-40B4-BE49-F238E27FC236}">
                <a16:creationId xmlns:a16="http://schemas.microsoft.com/office/drawing/2014/main" id="{A7B9B943-6AA7-40D4-A524-1DE8DC364B98}"/>
              </a:ext>
            </a:extLst>
          </p:cNvPr>
          <p:cNvSpPr txBox="1"/>
          <p:nvPr/>
        </p:nvSpPr>
        <p:spPr>
          <a:xfrm>
            <a:off x="507030" y="413045"/>
            <a:ext cx="6096000" cy="600164"/>
          </a:xfrm>
          <a:prstGeom prst="rect">
            <a:avLst/>
          </a:prstGeom>
          <a:noFill/>
        </p:spPr>
        <p:txBody>
          <a:bodyPr wrap="square">
            <a:spAutoFit/>
          </a:bodyPr>
          <a:lstStyle/>
          <a:p>
            <a:r>
              <a:rPr lang="fr-FR" sz="3300" dirty="0">
                <a:latin typeface="+mj-lt"/>
                <a:ea typeface="+mj-ea"/>
                <a:cs typeface="+mj-cs"/>
              </a:rPr>
              <a:t>Qu’est-ce que </a:t>
            </a:r>
            <a:r>
              <a:rPr lang="fr-FR" sz="3300" dirty="0" err="1">
                <a:latin typeface="+mj-lt"/>
                <a:ea typeface="+mj-ea"/>
                <a:cs typeface="+mj-cs"/>
              </a:rPr>
              <a:t>AppSheet</a:t>
            </a:r>
            <a:r>
              <a:rPr lang="fr-FR" sz="3300" dirty="0">
                <a:latin typeface="+mj-lt"/>
                <a:ea typeface="+mj-ea"/>
                <a:cs typeface="+mj-cs"/>
              </a:rPr>
              <a:t> ?</a:t>
            </a:r>
          </a:p>
        </p:txBody>
      </p:sp>
      <p:sp>
        <p:nvSpPr>
          <p:cNvPr id="21" name="ZoneTexte 20">
            <a:extLst>
              <a:ext uri="{FF2B5EF4-FFF2-40B4-BE49-F238E27FC236}">
                <a16:creationId xmlns:a16="http://schemas.microsoft.com/office/drawing/2014/main" id="{B1A04909-C267-49E1-BC3D-D0FD832592BD}"/>
              </a:ext>
            </a:extLst>
          </p:cNvPr>
          <p:cNvSpPr txBox="1"/>
          <p:nvPr/>
        </p:nvSpPr>
        <p:spPr>
          <a:xfrm>
            <a:off x="508344" y="1368519"/>
            <a:ext cx="6093372" cy="464871"/>
          </a:xfrm>
          <a:prstGeom prst="rect">
            <a:avLst/>
          </a:prstGeom>
          <a:noFill/>
        </p:spPr>
        <p:txBody>
          <a:bodyPr wrap="square">
            <a:spAutoFit/>
          </a:bodyPr>
          <a:lstStyle/>
          <a:p>
            <a:pPr marL="285750" indent="-285750">
              <a:lnSpc>
                <a:spcPct val="150000"/>
              </a:lnSpc>
              <a:buFontTx/>
              <a:buChar char="-"/>
            </a:pPr>
            <a:r>
              <a:rPr lang="fr-FR" dirty="0"/>
              <a:t>Développement d’application sans code</a:t>
            </a:r>
          </a:p>
        </p:txBody>
      </p:sp>
    </p:spTree>
    <p:extLst>
      <p:ext uri="{BB962C8B-B14F-4D97-AF65-F5344CB8AC3E}">
        <p14:creationId xmlns:p14="http://schemas.microsoft.com/office/powerpoint/2010/main" val="346159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4CD7BCA8-C28E-4511-883F-09E1820A7C43}"/>
              </a:ext>
            </a:extLst>
          </p:cNvPr>
          <p:cNvSpPr>
            <a:spLocks noGrp="1"/>
          </p:cNvSpPr>
          <p:nvPr>
            <p:ph idx="1"/>
          </p:nvPr>
        </p:nvSpPr>
        <p:spPr>
          <a:xfrm>
            <a:off x="643467" y="1782981"/>
            <a:ext cx="3633565" cy="4361892"/>
          </a:xfrm>
        </p:spPr>
        <p:txBody>
          <a:bodyPr>
            <a:normAutofit/>
          </a:bodyPr>
          <a:lstStyle/>
          <a:p>
            <a:pPr marL="0" indent="0">
              <a:buNone/>
            </a:pPr>
            <a:r>
              <a:rPr lang="fr-FR" sz="2000" dirty="0"/>
              <a:t>Application Inventaire de stock :</a:t>
            </a:r>
          </a:p>
          <a:p>
            <a:pPr marL="0" indent="0">
              <a:buNone/>
            </a:pPr>
            <a:r>
              <a:rPr lang="fr-FR" sz="2000" dirty="0"/>
              <a:t>- Visualisation &amp; modification du stock en direct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re 1">
            <a:extLst>
              <a:ext uri="{FF2B5EF4-FFF2-40B4-BE49-F238E27FC236}">
                <a16:creationId xmlns:a16="http://schemas.microsoft.com/office/drawing/2014/main" id="{6ACF8C50-F0FF-4673-BC06-728F212D937E}"/>
              </a:ext>
            </a:extLst>
          </p:cNvPr>
          <p:cNvSpPr txBox="1">
            <a:spLocks/>
          </p:cNvSpPr>
          <p:nvPr/>
        </p:nvSpPr>
        <p:spPr>
          <a:xfrm>
            <a:off x="643467" y="499605"/>
            <a:ext cx="3962061" cy="740229"/>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dirty="0"/>
              <a:t>Exemple d’utilisation</a:t>
            </a:r>
          </a:p>
        </p:txBody>
      </p:sp>
      <p:pic>
        <p:nvPicPr>
          <p:cNvPr id="5" name="Image 4">
            <a:extLst>
              <a:ext uri="{FF2B5EF4-FFF2-40B4-BE49-F238E27FC236}">
                <a16:creationId xmlns:a16="http://schemas.microsoft.com/office/drawing/2014/main" id="{338AC972-936C-4BA6-8E61-B1E610B58A3F}"/>
              </a:ext>
            </a:extLst>
          </p:cNvPr>
          <p:cNvPicPr>
            <a:picLocks noChangeAspect="1"/>
          </p:cNvPicPr>
          <p:nvPr/>
        </p:nvPicPr>
        <p:blipFill>
          <a:blip r:embed="rId4"/>
          <a:stretch>
            <a:fillRect/>
          </a:stretch>
        </p:blipFill>
        <p:spPr>
          <a:xfrm>
            <a:off x="8397551" y="1401423"/>
            <a:ext cx="3467100" cy="4762500"/>
          </a:xfrm>
          <a:prstGeom prst="rect">
            <a:avLst/>
          </a:prstGeom>
        </p:spPr>
      </p:pic>
      <p:pic>
        <p:nvPicPr>
          <p:cNvPr id="7" name="Image 6">
            <a:extLst>
              <a:ext uri="{FF2B5EF4-FFF2-40B4-BE49-F238E27FC236}">
                <a16:creationId xmlns:a16="http://schemas.microsoft.com/office/drawing/2014/main" id="{D9F19184-52A2-4550-8F29-9FE75638ECC4}"/>
              </a:ext>
            </a:extLst>
          </p:cNvPr>
          <p:cNvPicPr>
            <a:picLocks noChangeAspect="1"/>
          </p:cNvPicPr>
          <p:nvPr/>
        </p:nvPicPr>
        <p:blipFill>
          <a:blip r:embed="rId5"/>
          <a:stretch>
            <a:fillRect/>
          </a:stretch>
        </p:blipFill>
        <p:spPr>
          <a:xfrm>
            <a:off x="4593150" y="1401423"/>
            <a:ext cx="3467100" cy="4743450"/>
          </a:xfrm>
          <a:prstGeom prst="rect">
            <a:avLst/>
          </a:prstGeom>
        </p:spPr>
      </p:pic>
    </p:spTree>
    <p:extLst>
      <p:ext uri="{BB962C8B-B14F-4D97-AF65-F5344CB8AC3E}">
        <p14:creationId xmlns:p14="http://schemas.microsoft.com/office/powerpoint/2010/main" val="19601681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2DBE44C-DC2E-4C20-B3B7-3854D34CB419}"/>
              </a:ext>
            </a:extLst>
          </p:cNvPr>
          <p:cNvSpPr>
            <a:spLocks noGrp="1"/>
          </p:cNvSpPr>
          <p:nvPr>
            <p:ph type="title"/>
          </p:nvPr>
        </p:nvSpPr>
        <p:spPr>
          <a:xfrm>
            <a:off x="643467" y="321734"/>
            <a:ext cx="10905066" cy="1135737"/>
          </a:xfrm>
        </p:spPr>
        <p:txBody>
          <a:bodyPr>
            <a:normAutofit/>
          </a:bodyPr>
          <a:lstStyle/>
          <a:p>
            <a:r>
              <a:rPr lang="fr-FR" sz="3600" dirty="0"/>
              <a:t>Utilisation</a:t>
            </a:r>
          </a:p>
        </p:txBody>
      </p:sp>
      <p:sp>
        <p:nvSpPr>
          <p:cNvPr id="27"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 4">
            <a:extLst>
              <a:ext uri="{FF2B5EF4-FFF2-40B4-BE49-F238E27FC236}">
                <a16:creationId xmlns:a16="http://schemas.microsoft.com/office/drawing/2014/main" id="{76D03A78-E984-4AF0-BBE2-9271095B220D}"/>
              </a:ext>
            </a:extLst>
          </p:cNvPr>
          <p:cNvPicPr>
            <a:picLocks noChangeAspect="1"/>
          </p:cNvPicPr>
          <p:nvPr/>
        </p:nvPicPr>
        <p:blipFill>
          <a:blip r:embed="rId3"/>
          <a:stretch>
            <a:fillRect/>
          </a:stretch>
        </p:blipFill>
        <p:spPr>
          <a:xfrm>
            <a:off x="280988" y="3363209"/>
            <a:ext cx="2502869" cy="3457002"/>
          </a:xfrm>
          <a:prstGeom prst="rect">
            <a:avLst/>
          </a:prstGeom>
        </p:spPr>
      </p:pic>
      <p:pic>
        <p:nvPicPr>
          <p:cNvPr id="7" name="Image 6">
            <a:extLst>
              <a:ext uri="{FF2B5EF4-FFF2-40B4-BE49-F238E27FC236}">
                <a16:creationId xmlns:a16="http://schemas.microsoft.com/office/drawing/2014/main" id="{EB767699-6170-42F9-ABCC-6D8D35CCBFE1}"/>
              </a:ext>
            </a:extLst>
          </p:cNvPr>
          <p:cNvPicPr>
            <a:picLocks noChangeAspect="1"/>
          </p:cNvPicPr>
          <p:nvPr/>
        </p:nvPicPr>
        <p:blipFill>
          <a:blip r:embed="rId4"/>
          <a:stretch>
            <a:fillRect/>
          </a:stretch>
        </p:blipFill>
        <p:spPr>
          <a:xfrm>
            <a:off x="3064845" y="11652"/>
            <a:ext cx="2502520" cy="3463433"/>
          </a:xfrm>
          <a:prstGeom prst="rect">
            <a:avLst/>
          </a:prstGeom>
        </p:spPr>
      </p:pic>
      <p:pic>
        <p:nvPicPr>
          <p:cNvPr id="11" name="Image 10">
            <a:extLst>
              <a:ext uri="{FF2B5EF4-FFF2-40B4-BE49-F238E27FC236}">
                <a16:creationId xmlns:a16="http://schemas.microsoft.com/office/drawing/2014/main" id="{F7D80C81-8588-4109-AB2D-7D07613C0FEB}"/>
              </a:ext>
            </a:extLst>
          </p:cNvPr>
          <p:cNvPicPr>
            <a:picLocks noChangeAspect="1"/>
          </p:cNvPicPr>
          <p:nvPr/>
        </p:nvPicPr>
        <p:blipFill>
          <a:blip r:embed="rId5"/>
          <a:stretch>
            <a:fillRect/>
          </a:stretch>
        </p:blipFill>
        <p:spPr>
          <a:xfrm>
            <a:off x="6390640" y="18082"/>
            <a:ext cx="2489042" cy="3457003"/>
          </a:xfrm>
          <a:prstGeom prst="rect">
            <a:avLst/>
          </a:prstGeom>
        </p:spPr>
      </p:pic>
      <p:pic>
        <p:nvPicPr>
          <p:cNvPr id="15" name="Image 14">
            <a:extLst>
              <a:ext uri="{FF2B5EF4-FFF2-40B4-BE49-F238E27FC236}">
                <a16:creationId xmlns:a16="http://schemas.microsoft.com/office/drawing/2014/main" id="{2F23CBED-AF22-4C76-8BFC-9FF9814A3FED}"/>
              </a:ext>
            </a:extLst>
          </p:cNvPr>
          <p:cNvPicPr>
            <a:picLocks noChangeAspect="1"/>
          </p:cNvPicPr>
          <p:nvPr/>
        </p:nvPicPr>
        <p:blipFill>
          <a:blip r:embed="rId6"/>
          <a:stretch>
            <a:fillRect/>
          </a:stretch>
        </p:blipFill>
        <p:spPr>
          <a:xfrm>
            <a:off x="9321874" y="3363209"/>
            <a:ext cx="2509784" cy="3457003"/>
          </a:xfrm>
          <a:prstGeom prst="rect">
            <a:avLst/>
          </a:prstGeom>
        </p:spPr>
      </p:pic>
      <p:sp>
        <p:nvSpPr>
          <p:cNvPr id="17" name="Flèche : virage 16">
            <a:extLst>
              <a:ext uri="{FF2B5EF4-FFF2-40B4-BE49-F238E27FC236}">
                <a16:creationId xmlns:a16="http://schemas.microsoft.com/office/drawing/2014/main" id="{0188B4E8-38E8-4B26-8425-99B2793CA485}"/>
              </a:ext>
            </a:extLst>
          </p:cNvPr>
          <p:cNvSpPr/>
          <p:nvPr/>
        </p:nvSpPr>
        <p:spPr>
          <a:xfrm>
            <a:off x="1014060" y="1743368"/>
            <a:ext cx="1065463" cy="74074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Flèche : virage 25">
            <a:extLst>
              <a:ext uri="{FF2B5EF4-FFF2-40B4-BE49-F238E27FC236}">
                <a16:creationId xmlns:a16="http://schemas.microsoft.com/office/drawing/2014/main" id="{AC8067C6-3DBA-4FAD-B3CA-441214AE5031}"/>
              </a:ext>
            </a:extLst>
          </p:cNvPr>
          <p:cNvSpPr/>
          <p:nvPr/>
        </p:nvSpPr>
        <p:spPr>
          <a:xfrm rot="5400000">
            <a:off x="9905246" y="1743367"/>
            <a:ext cx="912689" cy="74074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Ellipse 18">
            <a:extLst>
              <a:ext uri="{FF2B5EF4-FFF2-40B4-BE49-F238E27FC236}">
                <a16:creationId xmlns:a16="http://schemas.microsoft.com/office/drawing/2014/main" id="{2B8F0DBF-B83F-40F2-B9F4-0934B450878F}"/>
              </a:ext>
            </a:extLst>
          </p:cNvPr>
          <p:cNvSpPr/>
          <p:nvPr/>
        </p:nvSpPr>
        <p:spPr>
          <a:xfrm>
            <a:off x="187891" y="4232787"/>
            <a:ext cx="2536722" cy="7980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5F8B0316-350D-4AD7-8D3F-88C3A32011EC}"/>
              </a:ext>
            </a:extLst>
          </p:cNvPr>
          <p:cNvSpPr/>
          <p:nvPr/>
        </p:nvSpPr>
        <p:spPr>
          <a:xfrm>
            <a:off x="3569109" y="557510"/>
            <a:ext cx="782245" cy="7980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a:extLst>
              <a:ext uri="{FF2B5EF4-FFF2-40B4-BE49-F238E27FC236}">
                <a16:creationId xmlns:a16="http://schemas.microsoft.com/office/drawing/2014/main" id="{7AF85988-75BF-48B8-ADE6-75402677284D}"/>
              </a:ext>
            </a:extLst>
          </p:cNvPr>
          <p:cNvSpPr/>
          <p:nvPr/>
        </p:nvSpPr>
        <p:spPr>
          <a:xfrm>
            <a:off x="6292125" y="2200558"/>
            <a:ext cx="2536722" cy="7980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627BBDEF-86B5-4711-9725-8768A0F95A79}"/>
              </a:ext>
            </a:extLst>
          </p:cNvPr>
          <p:cNvSpPr/>
          <p:nvPr/>
        </p:nvSpPr>
        <p:spPr>
          <a:xfrm>
            <a:off x="7635161" y="3026755"/>
            <a:ext cx="1133708" cy="3751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88BFE9CA-A4BD-4161-9861-96C71F48C896}"/>
              </a:ext>
            </a:extLst>
          </p:cNvPr>
          <p:cNvSpPr/>
          <p:nvPr/>
        </p:nvSpPr>
        <p:spPr>
          <a:xfrm>
            <a:off x="9128387" y="3733604"/>
            <a:ext cx="2703271" cy="5534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droite 20">
            <a:extLst>
              <a:ext uri="{FF2B5EF4-FFF2-40B4-BE49-F238E27FC236}">
                <a16:creationId xmlns:a16="http://schemas.microsoft.com/office/drawing/2014/main" id="{65D4738C-E4F3-4DE4-B255-2E13B23D518C}"/>
              </a:ext>
            </a:extLst>
          </p:cNvPr>
          <p:cNvSpPr/>
          <p:nvPr/>
        </p:nvSpPr>
        <p:spPr>
          <a:xfrm rot="10800000">
            <a:off x="3569109" y="4945106"/>
            <a:ext cx="4632906" cy="442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 droite 34">
            <a:extLst>
              <a:ext uri="{FF2B5EF4-FFF2-40B4-BE49-F238E27FC236}">
                <a16:creationId xmlns:a16="http://schemas.microsoft.com/office/drawing/2014/main" id="{529A4F26-E3F1-4A88-AC1E-DA3F40D1DB83}"/>
              </a:ext>
            </a:extLst>
          </p:cNvPr>
          <p:cNvSpPr/>
          <p:nvPr/>
        </p:nvSpPr>
        <p:spPr>
          <a:xfrm>
            <a:off x="5634395" y="1435960"/>
            <a:ext cx="718711" cy="442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146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F9EFB269-907F-436B-8DA6-BB4A53591384}"/>
              </a:ext>
            </a:extLst>
          </p:cNvPr>
          <p:cNvSpPr>
            <a:spLocks noGrp="1"/>
          </p:cNvSpPr>
          <p:nvPr>
            <p:ph type="title"/>
          </p:nvPr>
        </p:nvSpPr>
        <p:spPr>
          <a:xfrm>
            <a:off x="643467" y="321734"/>
            <a:ext cx="10905066" cy="1135737"/>
          </a:xfrm>
        </p:spPr>
        <p:txBody>
          <a:bodyPr>
            <a:normAutofit/>
          </a:bodyPr>
          <a:lstStyle/>
          <a:p>
            <a:r>
              <a:rPr lang="fr-FR" sz="3600"/>
              <a:t>Coût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 4">
            <a:extLst>
              <a:ext uri="{FF2B5EF4-FFF2-40B4-BE49-F238E27FC236}">
                <a16:creationId xmlns:a16="http://schemas.microsoft.com/office/drawing/2014/main" id="{DE0AC208-8392-4DBE-9B3C-3D9FA77024F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811481" y="495592"/>
            <a:ext cx="6239746" cy="5563376"/>
          </a:xfrm>
          <a:prstGeom prst="rect">
            <a:avLst/>
          </a:prstGeom>
        </p:spPr>
      </p:pic>
      <p:pic>
        <p:nvPicPr>
          <p:cNvPr id="7" name="Image 6">
            <a:extLst>
              <a:ext uri="{FF2B5EF4-FFF2-40B4-BE49-F238E27FC236}">
                <a16:creationId xmlns:a16="http://schemas.microsoft.com/office/drawing/2014/main" id="{00EBE283-B4ED-4FC2-AABB-9FBB6F79D5CC}"/>
              </a:ext>
            </a:extLst>
          </p:cNvPr>
          <p:cNvPicPr>
            <a:picLocks noChangeAspect="1"/>
          </p:cNvPicPr>
          <p:nvPr/>
        </p:nvPicPr>
        <p:blipFill>
          <a:blip r:embed="rId4"/>
          <a:stretch>
            <a:fillRect/>
          </a:stretch>
        </p:blipFill>
        <p:spPr>
          <a:xfrm>
            <a:off x="5172876" y="6256638"/>
            <a:ext cx="1516957" cy="451246"/>
          </a:xfrm>
          <a:prstGeom prst="rect">
            <a:avLst/>
          </a:prstGeom>
        </p:spPr>
      </p:pic>
    </p:spTree>
    <p:extLst>
      <p:ext uri="{BB962C8B-B14F-4D97-AF65-F5344CB8AC3E}">
        <p14:creationId xmlns:p14="http://schemas.microsoft.com/office/powerpoint/2010/main" val="289288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F6C7532-66D7-482B-B5FC-BAB1DCCFAA96}"/>
              </a:ext>
            </a:extLst>
          </p:cNvPr>
          <p:cNvSpPr>
            <a:spLocks noGrp="1"/>
          </p:cNvSpPr>
          <p:nvPr>
            <p:ph type="title"/>
          </p:nvPr>
        </p:nvSpPr>
        <p:spPr>
          <a:xfrm>
            <a:off x="643467" y="321734"/>
            <a:ext cx="10905066" cy="1135737"/>
          </a:xfrm>
        </p:spPr>
        <p:txBody>
          <a:bodyPr>
            <a:normAutofit/>
          </a:bodyPr>
          <a:lstStyle/>
          <a:p>
            <a:r>
              <a:rPr lang="fr-FR" sz="3600"/>
              <a:t>Avantages &amp; Inconvénient</a:t>
            </a:r>
          </a:p>
        </p:txBody>
      </p:sp>
      <p:sp>
        <p:nvSpPr>
          <p:cNvPr id="3" name="Espace réservé du contenu 2">
            <a:extLst>
              <a:ext uri="{FF2B5EF4-FFF2-40B4-BE49-F238E27FC236}">
                <a16:creationId xmlns:a16="http://schemas.microsoft.com/office/drawing/2014/main" id="{2AE69397-5DD7-496F-917F-AC9271F9F29F}"/>
              </a:ext>
            </a:extLst>
          </p:cNvPr>
          <p:cNvSpPr>
            <a:spLocks noGrp="1"/>
          </p:cNvSpPr>
          <p:nvPr>
            <p:ph idx="1"/>
          </p:nvPr>
        </p:nvSpPr>
        <p:spPr>
          <a:xfrm>
            <a:off x="643467" y="1782981"/>
            <a:ext cx="4208752" cy="4393982"/>
          </a:xfrm>
        </p:spPr>
        <p:txBody>
          <a:bodyPr>
            <a:normAutofit/>
          </a:bodyPr>
          <a:lstStyle/>
          <a:p>
            <a:pPr marL="0" indent="0">
              <a:buNone/>
            </a:pPr>
            <a:r>
              <a:rPr lang="fr-FR" b="1" i="1" dirty="0"/>
              <a:t>Avantages :</a:t>
            </a:r>
          </a:p>
          <a:p>
            <a:pPr>
              <a:buFontTx/>
              <a:buChar char="-"/>
            </a:pPr>
            <a:r>
              <a:rPr lang="fr-FR" sz="2000" dirty="0"/>
              <a:t>Simple d’utilisation (application) </a:t>
            </a:r>
          </a:p>
          <a:p>
            <a:pPr>
              <a:buFontTx/>
              <a:buChar char="-"/>
            </a:pPr>
            <a:r>
              <a:rPr lang="fr-FR" sz="2000" dirty="0"/>
              <a:t>Sans Code </a:t>
            </a:r>
          </a:p>
          <a:p>
            <a:pPr>
              <a:buFontTx/>
              <a:buChar char="-"/>
            </a:pPr>
            <a:r>
              <a:rPr lang="fr-FR" sz="2000" dirty="0"/>
              <a:t>Multi-plateforme</a:t>
            </a:r>
          </a:p>
          <a:p>
            <a:pPr>
              <a:buFontTx/>
              <a:buChar char="-"/>
            </a:pPr>
            <a:r>
              <a:rPr lang="fr-FR" sz="2000" dirty="0" err="1"/>
              <a:t>Templates</a:t>
            </a:r>
            <a:r>
              <a:rPr lang="fr-FR" sz="2000" dirty="0"/>
              <a:t> </a:t>
            </a:r>
          </a:p>
          <a:p>
            <a:pPr>
              <a:buFontTx/>
              <a:buChar char="-"/>
            </a:pPr>
            <a:r>
              <a:rPr lang="fr-FR" sz="2000" dirty="0"/>
              <a:t>Temps réel</a:t>
            </a:r>
          </a:p>
          <a:p>
            <a:pPr>
              <a:buFontTx/>
              <a:buChar char="-"/>
            </a:pPr>
            <a:r>
              <a:rPr lang="fr-FR" sz="2000" dirty="0"/>
              <a:t>Test de toutes fonctionnalités</a:t>
            </a:r>
          </a:p>
          <a:p>
            <a:pPr>
              <a:buFontTx/>
              <a:buChar char="-"/>
            </a:pPr>
            <a:endParaRPr lang="fr-FR" sz="2000" dirty="0"/>
          </a:p>
        </p:txBody>
      </p:sp>
      <p:sp>
        <p:nvSpPr>
          <p:cNvPr id="27"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Espace réservé du contenu 2">
            <a:extLst>
              <a:ext uri="{FF2B5EF4-FFF2-40B4-BE49-F238E27FC236}">
                <a16:creationId xmlns:a16="http://schemas.microsoft.com/office/drawing/2014/main" id="{DB3AFBD3-DEA2-4DF9-B0FC-700676198594}"/>
              </a:ext>
            </a:extLst>
          </p:cNvPr>
          <p:cNvSpPr txBox="1">
            <a:spLocks/>
          </p:cNvSpPr>
          <p:nvPr/>
        </p:nvSpPr>
        <p:spPr>
          <a:xfrm>
            <a:off x="6096000" y="1779205"/>
            <a:ext cx="4208752" cy="4393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b="1" i="1" dirty="0"/>
              <a:t>Inconvénients :</a:t>
            </a:r>
          </a:p>
          <a:p>
            <a:pPr>
              <a:buFontTx/>
              <a:buChar char="-"/>
            </a:pPr>
            <a:r>
              <a:rPr lang="fr-FR" sz="2000" dirty="0"/>
              <a:t>Difficile à prendre en main </a:t>
            </a:r>
          </a:p>
          <a:p>
            <a:pPr>
              <a:buFontTx/>
              <a:buChar char="-"/>
            </a:pPr>
            <a:r>
              <a:rPr lang="fr-FR" sz="2000" dirty="0"/>
              <a:t>Nécessite une connexion internet</a:t>
            </a:r>
          </a:p>
        </p:txBody>
      </p:sp>
    </p:spTree>
    <p:extLst>
      <p:ext uri="{BB962C8B-B14F-4D97-AF65-F5344CB8AC3E}">
        <p14:creationId xmlns:p14="http://schemas.microsoft.com/office/powerpoint/2010/main" val="271521060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208</TotalTime>
  <Words>270</Words>
  <Application>Microsoft Office PowerPoint</Application>
  <PresentationFormat>Grand écran</PresentationFormat>
  <Paragraphs>37</Paragraphs>
  <Slides>6</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Appsheet</vt:lpstr>
      <vt:lpstr>Présentation PowerPoint</vt:lpstr>
      <vt:lpstr>Présentation PowerPoint</vt:lpstr>
      <vt:lpstr>Utilisation</vt:lpstr>
      <vt:lpstr>Coût </vt:lpstr>
      <vt:lpstr>Avantages &amp; Inconvénient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Appsheet</dc:title>
  <dc:creator>Killian Duval</dc:creator>
  <cp:lastModifiedBy>Killian Duval</cp:lastModifiedBy>
  <cp:revision>9</cp:revision>
  <dcterms:created xsi:type="dcterms:W3CDTF">2022-01-24T11:05:40Z</dcterms:created>
  <dcterms:modified xsi:type="dcterms:W3CDTF">2022-01-24T14:34:40Z</dcterms:modified>
</cp:coreProperties>
</file>